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60" r:id="rId5"/>
    <p:sldId id="270" r:id="rId6"/>
    <p:sldId id="258" r:id="rId7"/>
    <p:sldId id="272" r:id="rId8"/>
    <p:sldId id="271" r:id="rId9"/>
    <p:sldId id="261" r:id="rId10"/>
    <p:sldId id="263" r:id="rId11"/>
    <p:sldId id="262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99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660"/>
  </p:normalViewPr>
  <p:slideViewPr>
    <p:cSldViewPr>
      <p:cViewPr varScale="1">
        <p:scale>
          <a:sx n="103" d="100"/>
          <a:sy n="103" d="100"/>
        </p:scale>
        <p:origin x="-24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712E66-196C-475A-BEA7-BAC93A1B29E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18BD3E-0FBD-4653-A6A3-8AD35B491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643682/" TargetMode="External"/><Relationship Id="rId2" Type="http://schemas.openxmlformats.org/officeDocument/2006/relationships/hyperlink" Target="http://multiurok.ru/smeka/files/biesiedy-po-pravilam-dorozhnogho-dvizhieniia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hyperlink" Target="https://infourok.ru/programma_po_pdd_shkolnik_vyshel_na_ulicu-177743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786" y="6206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образования</a:t>
            </a:r>
            <a:b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«Гимназия №3 г. Солигорска»</a:t>
            </a:r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400" b="1" dirty="0">
                <a:solidFill>
                  <a:srgbClr val="90C226"/>
                </a:solidFill>
                <a:latin typeface="Trebuchet MS" panose="020B0603020202020204"/>
              </a:rPr>
              <a:t/>
            </a:r>
            <a:br>
              <a:rPr lang="ru-RU" altLang="ru-RU" sz="5400" b="1" dirty="0">
                <a:solidFill>
                  <a:srgbClr val="90C226"/>
                </a:solidFill>
                <a:latin typeface="Trebuchet MS" panose="020B0603020202020204"/>
              </a:rPr>
            </a:br>
            <a:r>
              <a:rPr lang="ru-RU" altLang="ru-RU" b="1" dirty="0">
                <a:solidFill>
                  <a:srgbClr val="FFFF00"/>
                </a:solidFill>
                <a:latin typeface="Sylfaen" panose="010A0502050306030303" pitchFamily="18" charset="0"/>
              </a:rPr>
              <a:t>«Безопасность в твоих руках»</a:t>
            </a:r>
            <a:endParaRPr lang="ru-RU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521" y="3068960"/>
            <a:ext cx="7988424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Внеклассное мероприятие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«Соблюдая ПДД - не окажешься в беде»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301208"/>
            <a:ext cx="2930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 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Веденин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Антон 9 «В» класса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34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801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же должен знать пешеход???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4945732" cy="436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007">
            <a:off x="949688" y="2535641"/>
            <a:ext cx="1062841" cy="157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Картинки по запросу светофор гиф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829" y="1700808"/>
            <a:ext cx="2155171" cy="2980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11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0"/>
            <a:ext cx="7808912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улицах и дорогах много машин и другой техники. Нарушение правил дорожного движения - опасно для жизни. Надо всем хорошо знать правила перехода дороги. Вот эти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sz="2100" b="1" dirty="0" smtClean="0">
                <a:solidFill>
                  <a:srgbClr val="002060"/>
                </a:solidFill>
              </a:rPr>
              <a:t>. Ходи по тротуару, придерживаясь правой стороны.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2. Переходи улицу спокойным шагом только по пешеходному переходу.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3. Разрешающий для перехода сигнал светофора - зеленый. На красный и желтый нельзя переходить улицу.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4. При переходе дороги убедись в безопасности. Посмотри, нет ли рядом машин.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5. За городом безопаснее всего пешеходу идти по обочине навстречу движущемуся транспортному потоку.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6. Регулировщик стоит к пешеходам боком — переход разрешен. Такое положение регулировщика соответствует зеленому сигналу светофора.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7. Ни сзади, ни спереди не обходи стоящий автобус - это опасно. Подожди, пока он отъедет от остановки.</a:t>
            </a:r>
          </a:p>
          <a:p>
            <a:pPr algn="l"/>
            <a:endParaRPr lang="ru-RU" sz="2100" b="1" dirty="0">
              <a:solidFill>
                <a:srgbClr val="002060"/>
              </a:solidFill>
            </a:endParaRPr>
          </a:p>
          <a:p>
            <a:pPr algn="l"/>
            <a:r>
              <a:rPr lang="ru-RU" sz="2100" b="1" dirty="0">
                <a:solidFill>
                  <a:srgbClr val="002060"/>
                </a:solidFill>
              </a:rPr>
              <a:t>8. Если переходишь дорогу с малышом, крепко держи его за руку.</a:t>
            </a:r>
          </a:p>
          <a:p>
            <a:pPr algn="l"/>
            <a:r>
              <a:rPr lang="ru-RU" sz="2100" b="1" dirty="0" smtClean="0">
                <a:solidFill>
                  <a:srgbClr val="002060"/>
                </a:solidFill>
              </a:rPr>
              <a:t>9</a:t>
            </a:r>
            <a:r>
              <a:rPr lang="ru-RU" sz="2100" b="1" dirty="0">
                <a:solidFill>
                  <a:srgbClr val="002060"/>
                </a:solidFill>
              </a:rPr>
              <a:t>. Никогда не перебегай проезжую часть перед близко идущим транспортом.</a:t>
            </a:r>
          </a:p>
          <a:p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832"/>
            <a:ext cx="775360" cy="4127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33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Веденин</a:t>
            </a:r>
            <a:r>
              <a:rPr lang="ru-RU" sz="3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Антон, 9 «В» класс.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ПРОСМОТР!</a:t>
            </a:r>
            <a:br>
              <a:rPr lang="ru-RU" sz="3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356235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94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0" y="404664"/>
            <a:ext cx="4282440" cy="7860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Информационные источники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1371600"/>
            <a:ext cx="3818467" cy="24214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multiurok.ru/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smeka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/files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/..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festival.1september.ru/articles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/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infourok.ru/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programma_po_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pdd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_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megatech74.ru/userfiles/image/win/000epcf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5" r="1795"/>
          <a:stretch>
            <a:fillRect/>
          </a:stretch>
        </p:blipFill>
        <p:spPr bwMode="auto">
          <a:xfrm>
            <a:off x="539552" y="1190741"/>
            <a:ext cx="4309864" cy="3536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246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276872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Самое ценное – здоровье и жизнь ребенка, поэтому в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нашей гимназии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вопросу безопасности детей на улицах и дорогах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уделяется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большое внимание.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Презентация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разработана для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учащихся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II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ступени общего среднего образования.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Целью мероприятия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является повышение активности педагогического коллектива, родителей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учащихся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обеспечении безопасности дорожного движения, активизация работы по пропаганде правил дорожного движения и безопасного образа жизни, выработка положительных устойчивых привычек безопасного поведения на улице. 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Аннотация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4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ДОРОЖНОГО</a:t>
            </a:r>
            <a:b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b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(ПДД)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1" y="3212976"/>
            <a:ext cx="313930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2" y="3212976"/>
            <a:ext cx="34036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20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51216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ПДД?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200800" cy="374441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Пра́вила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доро́жного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движе́ния</a:t>
            </a:r>
            <a:r>
              <a:rPr lang="ru-RU" b="1" dirty="0">
                <a:solidFill>
                  <a:srgbClr val="002060"/>
                </a:solidFill>
              </a:rPr>
              <a:t> (сокращенно: ПДД) — свод правил, регулирующих обязанности участников дорожного движения (водителей транспортных средств, пассажиров, пешеходов и т. д.), а также технические требования, предъявляемые к транспортным средствам для обеспечения безопасности дорожного движения.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139952" cy="292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06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70822"/>
            <a:ext cx="5040560" cy="6480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Первые правила дорожного движения появились более 2000 лет назад, ещё при </a:t>
            </a:r>
            <a:r>
              <a:rPr lang="ru-RU" b="1" i="1" dirty="0">
                <a:solidFill>
                  <a:schemeClr val="bg1"/>
                </a:solidFill>
              </a:rPr>
              <a:t>Юлии Цезаре.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Они помогали регулировать движение по улицам городов. Некоторые из этих правил дошли до наших дней. Например, уже в те давние времена на многих улицах было разрешено только одностороннее движение.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конце XVIII века появились первые «самодвижущиеся повозки» — автомобили. Ездили они очень медленно и вызывали у многих критику и насмешки.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1893 году во Франции появились первые правила для автомобилистов. Сначала в разных странах были разные правила. Но это было очень неудобно.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Поэтому в 1909 году на Международной конференции в Париже была принята Конвенция по автомобильному движению, которая установила единые правила для всех стран.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168352" cy="481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324">
            <a:off x="2118725" y="4916491"/>
            <a:ext cx="1364378" cy="154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35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632848" cy="4696545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В 1903 году на улицах Парижа появились первые дорож­ные знаки. А ещё через 6 лет на Международной конференции в Париже договорились устанавливать дорожные знаки с правой стороны, по ходу движения, за 250 метров до начала опасного участка. Тогда же были установлены первые четыре дорожных знака. Они сохранились и до наших дней, хотя их внешний вид изменился. Эти знаки имеют такие названия: «Неровная дорога», «Опасный поворот», «Пересечение равнозначных дорог» и «Железнодорожный переезд со шлагбаумом</a:t>
            </a:r>
            <a:r>
              <a:rPr lang="ru-RU" b="1" i="1" dirty="0" smtClean="0">
                <a:solidFill>
                  <a:srgbClr val="002060"/>
                </a:solidFill>
              </a:rPr>
              <a:t>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22" name="Picture 6" descr="Картинки по запросу знак пересечение равнозначных дорог в беларуси"/>
          <p:cNvPicPr>
            <a:picLocks noChangeAspect="1" noChangeArrowheads="1"/>
          </p:cNvPicPr>
          <p:nvPr/>
        </p:nvPicPr>
        <p:blipFill>
          <a:blip r:embed="rId2" cstate="print"/>
          <a:srcRect b="22923"/>
          <a:stretch>
            <a:fillRect/>
          </a:stretch>
        </p:blipFill>
        <p:spPr bwMode="auto">
          <a:xfrm>
            <a:off x="7020272" y="3068960"/>
            <a:ext cx="1899560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8" name="AutoShape 12" descr="Картинки по запросу дорожный знак опасный пов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Картинки по запросу дорожный знак опасный повор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Картинки по запросу дорожный знак опасный поворот"/>
          <p:cNvPicPr>
            <a:picLocks noChangeAspect="1" noChangeArrowheads="1"/>
          </p:cNvPicPr>
          <p:nvPr/>
        </p:nvPicPr>
        <p:blipFill>
          <a:blip r:embed="rId3" cstate="print"/>
          <a:srcRect b="36130"/>
          <a:stretch>
            <a:fillRect/>
          </a:stretch>
        </p:blipFill>
        <p:spPr bwMode="auto">
          <a:xfrm>
            <a:off x="3275856" y="3644393"/>
            <a:ext cx="1944216" cy="321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Картинки по запросу дорожный знак неровная доро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714" y="4221088"/>
            <a:ext cx="22043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Картинки по запросу знак железнодорожный переезд со шлагбаум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2736304" cy="240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17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8010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должен знать начинающий водитель?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584776" cy="296835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FFFFCC"/>
                </a:solidFill>
              </a:rPr>
              <a:t>        </a:t>
            </a:r>
            <a:r>
              <a:rPr lang="ru-RU" b="1" i="1" dirty="0" smtClean="0">
                <a:solidFill>
                  <a:srgbClr val="002060"/>
                </a:solidFill>
              </a:rPr>
              <a:t>Несмотря </a:t>
            </a:r>
            <a:r>
              <a:rPr lang="ru-RU" b="1" i="1" dirty="0">
                <a:solidFill>
                  <a:srgbClr val="002060"/>
                </a:solidFill>
              </a:rPr>
              <a:t>на то, что водительские права сегодня есть у каждого второго взрослого человека, вождение авто не такой уж простой процесс. Начинающего водителя поджидает много неприятных моментов, о которых неплохо бы узнать заранее. Вот несколько основных «подводных камней» на пути от зеленого новичка к водителю-асу.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995936" cy="232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859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136904" cy="46085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Человеческий фактор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     Не надейтесь, что если наклеите значок с буквой «У» на стекло автомобиля, то вам будут всегда и во всем помогать или, наоборот, постоянно пытаться подколоть. Истина гораздо проще – на дороге вы никому не интересны и являетесь скорее пресловутой «помехой справа», чем мало-мальски значимым фактором. Но это совсем не освобождает вас от ответственности и при возникновении аварийной ситуации скидку на неопытность сделают совсем небольшую. Поэтому готовьтесь бороться со стрессовыми ситуациями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25144"/>
            <a:ext cx="1510940" cy="134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1382554" cy="1152128"/>
          </a:xfrm>
          <a:prstGeom prst="rect">
            <a:avLst/>
          </a:prstGeom>
          <a:noFill/>
        </p:spPr>
      </p:pic>
      <p:pic>
        <p:nvPicPr>
          <p:cNvPr id="27650" name="Picture 2" descr="Картинки по запросу машина учебная фото белару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268" y="3356992"/>
            <a:ext cx="532673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772400" cy="17081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знаки ПДД, которые должен знать каждый водитель.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840760" cy="456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6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694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Государственное учреждение образования «Гимназия №3 г. Солигорска»  «Безопасность в твоих руках»</vt:lpstr>
      <vt:lpstr>Аннотация</vt:lpstr>
      <vt:lpstr> ПРАВИЛА ДОРОЖНОГО ДВИЖЕНИЯ (ПДД)</vt:lpstr>
      <vt:lpstr>Что такое ПДД?</vt:lpstr>
      <vt:lpstr>Слайд 5</vt:lpstr>
      <vt:lpstr>Слайд 6</vt:lpstr>
      <vt:lpstr>Что должен знать начинающий водитель?</vt:lpstr>
      <vt:lpstr>Слайд 8</vt:lpstr>
      <vt:lpstr>Все знаки ПДД, которые должен знать каждый водитель.</vt:lpstr>
      <vt:lpstr>А что же должен знать пешеход???</vt:lpstr>
      <vt:lpstr>Слайд 11</vt:lpstr>
      <vt:lpstr>  Веденин Антон, 9 «В» класс. СПАСИБО ЗА ПРОСМОТР! </vt:lpstr>
      <vt:lpstr>Информационные 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(ПДД)</dc:title>
  <dc:creator>Винтик</dc:creator>
  <cp:lastModifiedBy>1</cp:lastModifiedBy>
  <cp:revision>28</cp:revision>
  <dcterms:created xsi:type="dcterms:W3CDTF">2016-10-27T19:45:02Z</dcterms:created>
  <dcterms:modified xsi:type="dcterms:W3CDTF">2017-04-28T11:05:35Z</dcterms:modified>
</cp:coreProperties>
</file>